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63" r:id="rId5"/>
    <p:sldId id="259" r:id="rId6"/>
    <p:sldId id="260" r:id="rId7"/>
    <p:sldId id="261" r:id="rId8"/>
    <p:sldId id="269" r:id="rId9"/>
    <p:sldId id="270" r:id="rId10"/>
    <p:sldId id="262" r:id="rId11"/>
    <p:sldId id="264" r:id="rId12"/>
    <p:sldId id="265" r:id="rId13"/>
    <p:sldId id="266" r:id="rId14"/>
    <p:sldId id="267" r:id="rId15"/>
    <p:sldId id="271" r:id="rId16"/>
    <p:sldId id="268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49" y="5349904"/>
            <a:ext cx="862965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3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2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49" y="3444904"/>
            <a:ext cx="862965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7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1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6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8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6" y="1316039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1" y="1316039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49" y="6019802"/>
            <a:ext cx="862965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49" y="5849119"/>
            <a:ext cx="862965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1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2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1" y="609600"/>
            <a:ext cx="5340351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9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8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8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49" y="1050900"/>
            <a:ext cx="862965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4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2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2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2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49" y="1050900"/>
            <a:ext cx="862965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49" y="1057988"/>
            <a:ext cx="862965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9" y="1285862"/>
            <a:ext cx="8458200" cy="1222375"/>
          </a:xfrm>
        </p:spPr>
        <p:txBody>
          <a:bodyPr>
            <a:normAutofit/>
          </a:bodyPr>
          <a:lstStyle/>
          <a:p>
            <a:pPr algn="ctr"/>
            <a:r>
              <a:rPr lang="ru-RU" sz="6000" b="1" dirty="0" smtClean="0"/>
              <a:t>Александр</a:t>
            </a:r>
            <a:r>
              <a:rPr lang="ru-RU" sz="5400" b="1" dirty="0" smtClean="0"/>
              <a:t> Невский</a:t>
            </a:r>
            <a:endParaRPr lang="ru-RU" sz="54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anevsky_480x95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43174" y="0"/>
            <a:ext cx="3500462" cy="6957164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Rus-1240-nevski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0"/>
            <a:ext cx="8286776" cy="6888866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Невская битва</a:t>
            </a:r>
            <a:endParaRPr lang="ru-RU" dirty="0"/>
          </a:p>
        </p:txBody>
      </p:sp>
      <p:pic>
        <p:nvPicPr>
          <p:cNvPr id="4" name="Содержимое 3" descr="3698132_529895d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1571612"/>
            <a:ext cx="8795151" cy="4357718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> «Торжественный въезд Александра Невского во Псков</a:t>
            </a:r>
            <a:endParaRPr lang="ru-RU" sz="2400" dirty="0"/>
          </a:p>
        </p:txBody>
      </p:sp>
      <p:pic>
        <p:nvPicPr>
          <p:cNvPr id="4" name="Содержимое 3" descr="Угрюмов. Торжественный въез АН во ПСков после победы над немцами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656" y="1142984"/>
            <a:ext cx="9100344" cy="5715016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Ледовое побоище</a:t>
            </a:r>
            <a:endParaRPr lang="ru-RU" dirty="0"/>
          </a:p>
        </p:txBody>
      </p:sp>
      <p:pic>
        <p:nvPicPr>
          <p:cNvPr id="4" name="Содержимое 3" descr="17057_60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56932" y="1285860"/>
            <a:ext cx="6354800" cy="5486312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Ледовое побоище</a:t>
            </a:r>
            <a:endParaRPr lang="ru-RU" dirty="0"/>
          </a:p>
        </p:txBody>
      </p:sp>
      <p:pic>
        <p:nvPicPr>
          <p:cNvPr id="4" name="Содержимое 3" descr="103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2192" y="1214192"/>
            <a:ext cx="7579494" cy="5643808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43636" y="457200"/>
            <a:ext cx="2847964" cy="3400428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Александр невский встречает папских легатов. </a:t>
            </a:r>
            <a:r>
              <a:rPr lang="ru-RU" sz="2000" dirty="0" err="1" smtClean="0"/>
              <a:t>Семирадский</a:t>
            </a:r>
            <a:r>
              <a:rPr lang="ru-RU" sz="2000" dirty="0" smtClean="0"/>
              <a:t> . 1876 </a:t>
            </a:r>
            <a:endParaRPr lang="ru-RU" sz="2000" dirty="0"/>
          </a:p>
        </p:txBody>
      </p:sp>
      <p:pic>
        <p:nvPicPr>
          <p:cNvPr id="4" name="Содержимое 3" descr="Alexander_Nevskiy_receiving_papal_legates_by_Siemiradzki_(litography)187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20" y="214290"/>
            <a:ext cx="5709325" cy="642942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Задание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4"/>
            <a:ext cx="8686800" cy="2946405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3500" dirty="0" smtClean="0"/>
              <a:t>«Все, что мне  говорили о нем, все правда, нет подобного этому князю»   - Кто по вашему мог произнести эти слова?</a:t>
            </a:r>
          </a:p>
          <a:p>
            <a:pPr>
              <a:buNone/>
            </a:pPr>
            <a:endParaRPr lang="ru-RU" sz="3500" dirty="0" smtClean="0"/>
          </a:p>
          <a:p>
            <a:pPr>
              <a:buNone/>
            </a:pPr>
            <a:r>
              <a:rPr lang="ru-RU" sz="3500" dirty="0" smtClean="0"/>
              <a:t>Подставьте </a:t>
            </a:r>
            <a:r>
              <a:rPr lang="ru-RU" sz="3500" dirty="0" smtClean="0"/>
              <a:t>вместо цифр буквы алфавита и вы узнаете ответ.  </a:t>
            </a: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214414" y="4786322"/>
          <a:ext cx="7215240" cy="12280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3048"/>
                <a:gridCol w="1443048"/>
                <a:gridCol w="1443048"/>
                <a:gridCol w="1443048"/>
                <a:gridCol w="1443048"/>
              </a:tblGrid>
              <a:tr h="1228096">
                <a:tc>
                  <a:txBody>
                    <a:bodyPr/>
                    <a:lstStyle/>
                    <a:p>
                      <a:pPr algn="ctr"/>
                      <a:r>
                        <a:rPr lang="ru-RU" sz="6000" dirty="0" smtClean="0"/>
                        <a:t>2</a:t>
                      </a:r>
                      <a:endParaRPr lang="ru-RU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dirty="0" smtClean="0"/>
                        <a:t>1</a:t>
                      </a:r>
                      <a:endParaRPr lang="ru-RU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dirty="0" smtClean="0"/>
                        <a:t>20</a:t>
                      </a:r>
                      <a:endParaRPr lang="ru-RU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dirty="0" smtClean="0"/>
                        <a:t>29</a:t>
                      </a:r>
                      <a:endParaRPr lang="ru-RU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dirty="0" smtClean="0"/>
                        <a:t>11</a:t>
                      </a:r>
                      <a:endParaRPr lang="ru-RU" sz="60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 smtClean="0"/>
              <a:t>батый</a:t>
            </a:r>
            <a:endParaRPr lang="ru-RU" dirty="0"/>
          </a:p>
        </p:txBody>
      </p:sp>
      <p:pic>
        <p:nvPicPr>
          <p:cNvPr id="7" name="Содержимое 6" descr="zagadki_istorii-10.gif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85720" y="1180623"/>
            <a:ext cx="2749633" cy="5463087"/>
          </a:xfrm>
        </p:spPr>
      </p:pic>
      <p:pic>
        <p:nvPicPr>
          <p:cNvPr id="8" name="Содержимое 7" descr="Batuhan_(cropped)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3214678" y="1285860"/>
            <a:ext cx="5767424" cy="5286412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285720" y="214290"/>
            <a:ext cx="4290556" cy="639762"/>
          </a:xfrm>
        </p:spPr>
        <p:txBody>
          <a:bodyPr/>
          <a:lstStyle/>
          <a:p>
            <a:pPr algn="ctr"/>
            <a:r>
              <a:rPr lang="ru-RU" dirty="0" smtClean="0"/>
              <a:t>Даниил Романович</a:t>
            </a:r>
            <a:endParaRPr lang="ru-RU" dirty="0"/>
          </a:p>
        </p:txBody>
      </p:sp>
      <p:sp>
        <p:nvSpPr>
          <p:cNvPr id="10" name="Текст 9"/>
          <p:cNvSpPr>
            <a:spLocks noGrp="1"/>
          </p:cNvSpPr>
          <p:nvPr>
            <p:ph type="body" sz="half" idx="3"/>
          </p:nvPr>
        </p:nvSpPr>
        <p:spPr>
          <a:xfrm>
            <a:off x="4643438" y="285728"/>
            <a:ext cx="4292241" cy="639762"/>
          </a:xfrm>
        </p:spPr>
        <p:txBody>
          <a:bodyPr/>
          <a:lstStyle/>
          <a:p>
            <a:pPr algn="ctr"/>
            <a:r>
              <a:rPr lang="ru-RU" dirty="0" smtClean="0"/>
              <a:t>Андрей </a:t>
            </a:r>
            <a:r>
              <a:rPr lang="ru-RU" dirty="0" err="1" smtClean="0"/>
              <a:t>ярославич</a:t>
            </a:r>
            <a:endParaRPr lang="ru-RU" dirty="0"/>
          </a:p>
        </p:txBody>
      </p:sp>
      <p:pic>
        <p:nvPicPr>
          <p:cNvPr id="12" name="Содержимое 11" descr="4128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214282" y="1142983"/>
            <a:ext cx="5000660" cy="4655159"/>
          </a:xfrm>
        </p:spPr>
      </p:pic>
      <p:pic>
        <p:nvPicPr>
          <p:cNvPr id="13" name="Содержимое 12" descr="andryaros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5466469" y="1142984"/>
            <a:ext cx="3531156" cy="4643470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err="1" smtClean="0"/>
              <a:t>Корин</a:t>
            </a:r>
            <a:r>
              <a:rPr lang="ru-RU" dirty="0" smtClean="0"/>
              <a:t> П.Д. «Александр Невский»1942-43 </a:t>
            </a:r>
            <a:endParaRPr lang="ru-RU" dirty="0"/>
          </a:p>
        </p:txBody>
      </p:sp>
      <p:pic>
        <p:nvPicPr>
          <p:cNvPr id="4" name="Содержимое 3" descr="невский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8202" y="1778460"/>
            <a:ext cx="8843398" cy="4150870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Въезд во Псков А.невского. Серов 1945</a:t>
            </a:r>
            <a:endParaRPr lang="ru-RU" dirty="0"/>
          </a:p>
        </p:txBody>
      </p:sp>
      <p:pic>
        <p:nvPicPr>
          <p:cNvPr id="4" name="Содержимое 3" descr="Серов 194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908" y="1329153"/>
            <a:ext cx="9114092" cy="5296200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Ледовое побоище. </a:t>
            </a:r>
            <a:r>
              <a:rPr lang="ru-RU" dirty="0" err="1" smtClean="0"/>
              <a:t>Назарук</a:t>
            </a:r>
            <a:r>
              <a:rPr lang="ru-RU" dirty="0" smtClean="0"/>
              <a:t> 1984</a:t>
            </a:r>
            <a:endParaRPr lang="ru-RU" dirty="0"/>
          </a:p>
        </p:txBody>
      </p:sp>
      <p:pic>
        <p:nvPicPr>
          <p:cNvPr id="4" name="Содержимое 3" descr="Назарук В. М. Ледовое побоище 1984 год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4348" y="1343310"/>
            <a:ext cx="7929618" cy="5514690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Scan0011.jpg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500042"/>
            <a:ext cx="9144000" cy="635795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654406_pamyatniki-aleksandru-nevskomu-v-rossii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1142984"/>
            <a:ext cx="8501122" cy="5663872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29</TotalTime>
  <Words>90</Words>
  <PresentationFormat>Экран (4:3)</PresentationFormat>
  <Paragraphs>21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Трек</vt:lpstr>
      <vt:lpstr>Александр Невский</vt:lpstr>
      <vt:lpstr>Слайд 2</vt:lpstr>
      <vt:lpstr>Слайд 3</vt:lpstr>
      <vt:lpstr>Невская битва</vt:lpstr>
      <vt:lpstr> «Торжественный въезд Александра Невского во Псков</vt:lpstr>
      <vt:lpstr>Ледовое побоище</vt:lpstr>
      <vt:lpstr>Ледовое побоище</vt:lpstr>
      <vt:lpstr>Александр невский встречает папских легатов. Семирадский . 1876 </vt:lpstr>
      <vt:lpstr>Задание</vt:lpstr>
      <vt:lpstr>батый</vt:lpstr>
      <vt:lpstr>Слайд 11</vt:lpstr>
      <vt:lpstr>Корин П.Д. «Александр Невский»1942-43 </vt:lpstr>
      <vt:lpstr>Въезд во Псков А.невского. Серов 1945</vt:lpstr>
      <vt:lpstr>Ледовое побоище. Назарук 1984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Александр Невский</dc:title>
  <dc:creator>user</dc:creator>
  <cp:lastModifiedBy>user</cp:lastModifiedBy>
  <cp:revision>11</cp:revision>
  <dcterms:created xsi:type="dcterms:W3CDTF">2017-03-29T17:43:20Z</dcterms:created>
  <dcterms:modified xsi:type="dcterms:W3CDTF">2017-03-29T18:45:00Z</dcterms:modified>
</cp:coreProperties>
</file>