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73" r:id="rId13"/>
    <p:sldId id="274" r:id="rId14"/>
    <p:sldId id="271" r:id="rId15"/>
    <p:sldId id="268" r:id="rId16"/>
    <p:sldId id="269" r:id="rId17"/>
    <p:sldId id="270" r:id="rId18"/>
    <p:sldId id="272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87" autoAdjust="0"/>
    <p:restoredTop sz="94659" autoAdjust="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24.04.2015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643182"/>
            <a:ext cx="8143932" cy="3500463"/>
          </a:xfrm>
        </p:spPr>
        <p:txBody>
          <a:bodyPr>
            <a:noAutofit/>
          </a:bodyPr>
          <a:lstStyle/>
          <a:p>
            <a:pPr algn="ctr"/>
            <a:r>
              <a:rPr lang="ru-RU" sz="7200" b="1" dirty="0" smtClean="0"/>
              <a:t>День </a:t>
            </a:r>
            <a:br>
              <a:rPr lang="ru-RU" sz="7200" b="1" dirty="0" smtClean="0"/>
            </a:br>
            <a:r>
              <a:rPr lang="ru-RU" sz="7200" b="1" dirty="0" smtClean="0"/>
              <a:t>российского парламентаризма</a:t>
            </a:r>
            <a:endParaRPr lang="ru-RU" sz="7200" b="1" dirty="0"/>
          </a:p>
        </p:txBody>
      </p:sp>
      <p:pic>
        <p:nvPicPr>
          <p:cNvPr id="4" name="Рисунок 3" descr="Tauride_duma.jpg"/>
          <p:cNvPicPr>
            <a:picLocks noChangeAspect="1"/>
          </p:cNvPicPr>
          <p:nvPr/>
        </p:nvPicPr>
        <p:blipFill>
          <a:blip r:embed="rId2"/>
          <a:srcRect l="4687" t="2245" r="781" b="11796"/>
          <a:stretch>
            <a:fillRect/>
          </a:stretch>
        </p:blipFill>
        <p:spPr>
          <a:xfrm>
            <a:off x="1357290" y="214290"/>
            <a:ext cx="7429552" cy="221045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740x485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57166"/>
            <a:ext cx="9155847" cy="6000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аботы Государственной думы в России_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.jpg"/>
          <p:cNvPicPr>
            <a:picLocks noGrp="1" noChangeAspect="1"/>
          </p:cNvPicPr>
          <p:nvPr>
            <p:ph idx="1"/>
          </p:nvPr>
        </p:nvPicPr>
        <p:blipFill>
          <a:blip r:embed="rId2"/>
          <a:srcRect r="4733"/>
          <a:stretch>
            <a:fillRect/>
          </a:stretch>
        </p:blipFill>
        <p:spPr>
          <a:xfrm>
            <a:off x="0" y="0"/>
            <a:ext cx="9144000" cy="6814784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Боярская дума</a:t>
            </a:r>
            <a:endParaRPr lang="ru-RU" dirty="0"/>
          </a:p>
        </p:txBody>
      </p:sp>
      <p:pic>
        <p:nvPicPr>
          <p:cNvPr id="4" name="Содержимое 3" descr="_800pxtsar_boyar_dum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9333" y="1490492"/>
            <a:ext cx="7968735" cy="501034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zeso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Государственный совет</a:t>
            </a:r>
            <a:endParaRPr lang="ru-RU" dirty="0"/>
          </a:p>
        </p:txBody>
      </p:sp>
      <p:pic>
        <p:nvPicPr>
          <p:cNvPr id="5" name="Содержимое 4" descr="48964_html_61803c5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2605" y="1714488"/>
            <a:ext cx="8121395" cy="4857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земства</a:t>
            </a:r>
            <a:endParaRPr lang="ru-RU" dirty="0"/>
          </a:p>
        </p:txBody>
      </p:sp>
      <p:pic>
        <p:nvPicPr>
          <p:cNvPr id="4" name="Содержимое 3" descr="img4.jpg"/>
          <p:cNvPicPr>
            <a:picLocks noGrp="1" noChangeAspect="1"/>
          </p:cNvPicPr>
          <p:nvPr>
            <p:ph idx="1"/>
          </p:nvPr>
        </p:nvPicPr>
        <p:blipFill>
          <a:blip r:embed="rId2"/>
          <a:srcRect l="2480" t="10020" r="4513" b="9623"/>
          <a:stretch>
            <a:fillRect/>
          </a:stretch>
        </p:blipFill>
        <p:spPr>
          <a:xfrm>
            <a:off x="1000099" y="1571612"/>
            <a:ext cx="7937561" cy="5143536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/>
          <a:lstStyle/>
          <a:p>
            <a:r>
              <a:rPr lang="ru-RU" dirty="0" smtClean="0"/>
              <a:t>Манифест 17 октября 1905 г</a:t>
            </a:r>
            <a:endParaRPr lang="ru-RU" dirty="0"/>
          </a:p>
        </p:txBody>
      </p:sp>
      <p:pic>
        <p:nvPicPr>
          <p:cNvPr id="4" name="Содержимое 3" descr="nilola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4414" y="1112535"/>
            <a:ext cx="7715304" cy="5635789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Революция 1905-1907 гг.</a:t>
            </a:r>
            <a:endParaRPr lang="ru-RU" dirty="0"/>
          </a:p>
        </p:txBody>
      </p:sp>
      <p:pic>
        <p:nvPicPr>
          <p:cNvPr id="4" name="Содержимое 3" descr="75420713_large_2642543_Barr4_Bolsho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1408463"/>
            <a:ext cx="8072462" cy="5423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Содержимое 3" descr="pic.jpg"/>
          <p:cNvPicPr>
            <a:picLocks noGrp="1" noChangeAspect="1"/>
          </p:cNvPicPr>
          <p:nvPr>
            <p:ph idx="1"/>
          </p:nvPr>
        </p:nvPicPr>
        <p:blipFill>
          <a:blip r:embed="rId2"/>
          <a:srcRect l="1598" t="5491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Николай </a:t>
            </a:r>
            <a:r>
              <a:rPr lang="en-US" dirty="0" smtClean="0"/>
              <a:t>II</a:t>
            </a:r>
            <a:r>
              <a:rPr lang="ru-RU" dirty="0" smtClean="0"/>
              <a:t> и П.А.Столыпин</a:t>
            </a:r>
            <a:endParaRPr lang="ru-RU" dirty="0"/>
          </a:p>
        </p:txBody>
      </p:sp>
      <p:pic>
        <p:nvPicPr>
          <p:cNvPr id="7" name="Содержимое 6" descr="49663_28419_400_0.jpe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2976" y="1542604"/>
            <a:ext cx="3949724" cy="4996401"/>
          </a:xfrm>
        </p:spPr>
      </p:pic>
      <p:pic>
        <p:nvPicPr>
          <p:cNvPr id="8" name="Содержимое 7" descr="stolypi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410473" y="1524000"/>
            <a:ext cx="3617699" cy="4976834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800px-Заседание_аграрной_комисси_I_Государственной_Думы_(1906).jpg"/>
          <p:cNvPicPr>
            <a:picLocks noGrp="1" noChangeAspect="1"/>
          </p:cNvPicPr>
          <p:nvPr>
            <p:ph idx="1"/>
          </p:nvPr>
        </p:nvPicPr>
        <p:blipFill>
          <a:blip r:embed="rId2"/>
          <a:srcRect r="5466"/>
          <a:stretch>
            <a:fillRect/>
          </a:stretch>
        </p:blipFill>
        <p:spPr>
          <a:xfrm>
            <a:off x="-4141" y="0"/>
            <a:ext cx="9133958" cy="6858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5.jpg"/>
          <p:cNvPicPr>
            <a:picLocks noGrp="1" noChangeAspect="1"/>
          </p:cNvPicPr>
          <p:nvPr>
            <p:ph idx="1"/>
          </p:nvPr>
        </p:nvPicPr>
        <p:blipFill>
          <a:blip r:embed="rId2"/>
          <a:srcRect l="11424" t="8531" r="2672" b="12599"/>
          <a:stretch>
            <a:fillRect/>
          </a:stretch>
        </p:blipFill>
        <p:spPr>
          <a:xfrm>
            <a:off x="1071538" y="856327"/>
            <a:ext cx="8072462" cy="5556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790712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Заседание Государственной Думы</a:t>
            </a:r>
            <a:endParaRPr lang="ru-RU" dirty="0"/>
          </a:p>
        </p:txBody>
      </p:sp>
      <p:pic>
        <p:nvPicPr>
          <p:cNvPr id="4" name="Содержимое 3" descr="0_127a27_ed6b86f8_orig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4426" y="1447800"/>
            <a:ext cx="7908931" cy="5267348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Совет Федерации</a:t>
            </a:r>
            <a:endParaRPr lang="ru-RU" dirty="0"/>
          </a:p>
        </p:txBody>
      </p:sp>
      <p:pic>
        <p:nvPicPr>
          <p:cNvPr id="4" name="Содержимое 3" descr="1640329_20140321145542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1538" y="932235"/>
            <a:ext cx="7858180" cy="5893636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7498080" cy="10715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Послание Президента РФ Федеральному Собранию</a:t>
            </a:r>
            <a:endParaRPr lang="ru-RU" dirty="0"/>
          </a:p>
        </p:txBody>
      </p:sp>
      <p:pic>
        <p:nvPicPr>
          <p:cNvPr id="4" name="Содержимое 3" descr="0020-020-Istorija-Rossijskogo-parlamentarizm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1" y="1253707"/>
            <a:ext cx="7472391" cy="5604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/>
          <a:lstStyle/>
          <a:p>
            <a:pPr algn="ctr"/>
            <a:r>
              <a:rPr lang="ru-RU" dirty="0" smtClean="0"/>
              <a:t>Благодарим за внимание</a:t>
            </a:r>
            <a:endParaRPr lang="ru-RU" dirty="0"/>
          </a:p>
        </p:txBody>
      </p:sp>
      <p:pic>
        <p:nvPicPr>
          <p:cNvPr id="4" name="Содержимое 3" descr="fee263fe125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146550"/>
            <a:ext cx="7500990" cy="5625742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65</TotalTime>
  <Words>32</Words>
  <PresentationFormat>Экран (4:3)</PresentationFormat>
  <Paragraphs>11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Солнцестояние</vt:lpstr>
      <vt:lpstr>День  российского парламентаризма</vt:lpstr>
      <vt:lpstr>Слайд 2</vt:lpstr>
      <vt:lpstr>Слайд 3</vt:lpstr>
      <vt:lpstr>Слайд 4</vt:lpstr>
      <vt:lpstr>Боярская дума</vt:lpstr>
      <vt:lpstr>Слайд 6</vt:lpstr>
      <vt:lpstr>Государственный совет</vt:lpstr>
      <vt:lpstr>земства</vt:lpstr>
      <vt:lpstr>Манифест 17 октября 1905 г</vt:lpstr>
      <vt:lpstr>Революция 1905-1907 гг.</vt:lpstr>
      <vt:lpstr>Слайд 11</vt:lpstr>
      <vt:lpstr>Николай II и П.А.Столыпин</vt:lpstr>
      <vt:lpstr>Слайд 13</vt:lpstr>
      <vt:lpstr>Слайд 14</vt:lpstr>
      <vt:lpstr>Заседание Государственной Думы</vt:lpstr>
      <vt:lpstr>Совет Федерации</vt:lpstr>
      <vt:lpstr>Послание Президента РФ Федеральному Собранию</vt:lpstr>
      <vt:lpstr>Благодарим за внимание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 российского парламентаризма</dc:title>
  <dc:creator>Владелец</dc:creator>
  <cp:lastModifiedBy>Владелец</cp:lastModifiedBy>
  <cp:revision>13</cp:revision>
  <dcterms:created xsi:type="dcterms:W3CDTF">2015-04-24T06:48:03Z</dcterms:created>
  <dcterms:modified xsi:type="dcterms:W3CDTF">2015-04-24T08:07:43Z</dcterms:modified>
</cp:coreProperties>
</file>