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5" r:id="rId5"/>
    <p:sldId id="271" r:id="rId6"/>
    <p:sldId id="268" r:id="rId7"/>
    <p:sldId id="269" r:id="rId8"/>
    <p:sldId id="270" r:id="rId9"/>
    <p:sldId id="272" r:id="rId10"/>
    <p:sldId id="273" r:id="rId11"/>
    <p:sldId id="277" r:id="rId12"/>
    <p:sldId id="278" r:id="rId13"/>
    <p:sldId id="279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1D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F1DC">
                <a:alpha val="0"/>
              </a:srgb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96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КНЯЗЬ ВЛАДИМИР. КРЕЩЕНИЕ РУСИ</a:t>
            </a:r>
            <a:endParaRPr lang="ru-RU" sz="4000" b="1" dirty="0">
              <a:latin typeface="Franklin Gothic Medium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9124" y="2786057"/>
            <a:ext cx="4257676" cy="356886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10000"/>
              </a:lnSpc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   </a:t>
            </a:r>
          </a:p>
          <a:p>
            <a:pPr>
              <a:lnSpc>
                <a:spcPct val="110000"/>
              </a:lnSpc>
              <a:buNone/>
            </a:pP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   </a:t>
            </a:r>
            <a:endParaRPr lang="ru-RU" sz="2400" dirty="0"/>
          </a:p>
        </p:txBody>
      </p:sp>
      <p:pic>
        <p:nvPicPr>
          <p:cNvPr id="8" name="Содержимое 7" descr="dea59fce18b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4515" y="2285991"/>
            <a:ext cx="3155982" cy="40687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урока: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solidFill>
                  <a:srgbClr val="002060"/>
                </a:solidFill>
                <a:latin typeface="Franklin Gothic Medium" pitchFamily="34" charset="0"/>
              </a:rPr>
              <a:t>Познакомить обучающихся с основными событиями  правления князя Владимира </a:t>
            </a:r>
            <a:r>
              <a:rPr lang="ru-RU" dirty="0" err="1" smtClean="0">
                <a:solidFill>
                  <a:srgbClr val="002060"/>
                </a:solidFill>
                <a:latin typeface="Franklin Gothic Medium" pitchFamily="34" charset="0"/>
              </a:rPr>
              <a:t>Святославича</a:t>
            </a:r>
            <a:r>
              <a:rPr lang="ru-RU" dirty="0" smtClean="0">
                <a:solidFill>
                  <a:srgbClr val="002060"/>
                </a:solidFill>
                <a:latin typeface="Franklin Gothic Medium" pitchFamily="34" charset="0"/>
              </a:rPr>
              <a:t>. 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  <a:latin typeface="Franklin Gothic Medium" pitchFamily="34" charset="0"/>
              </a:rPr>
              <a:t>Сформировать у учащихся умение работать в группе, при этом имея собственное мнение по проблеме, умение представлять результаты своего труда.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  <a:latin typeface="Franklin Gothic Medium" pitchFamily="34" charset="0"/>
              </a:rPr>
              <a:t>Воспитывать уважение к исторической личности, развивать коммуникативные качества у учащихся.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 вопросы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10112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rgbClr val="002060"/>
              </a:solidFill>
              <a:latin typeface="Franklin Gothic Medium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Franklin Gothic Medium" pitchFamily="34" charset="0"/>
              </a:rPr>
              <a:t>Первая усобица на Руси</a:t>
            </a:r>
          </a:p>
          <a:p>
            <a:endParaRPr lang="ru-RU" dirty="0" smtClean="0">
              <a:solidFill>
                <a:srgbClr val="002060"/>
              </a:solidFill>
              <a:latin typeface="Franklin Gothic Medium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Franklin Gothic Medium" pitchFamily="34" charset="0"/>
              </a:rPr>
              <a:t>Начало правления князя Владимира </a:t>
            </a:r>
            <a:r>
              <a:rPr lang="ru-RU" dirty="0" err="1" smtClean="0">
                <a:solidFill>
                  <a:srgbClr val="002060"/>
                </a:solidFill>
                <a:latin typeface="Franklin Gothic Medium" pitchFamily="34" charset="0"/>
              </a:rPr>
              <a:t>Святославича</a:t>
            </a:r>
            <a:endParaRPr lang="ru-RU" dirty="0" smtClean="0">
              <a:solidFill>
                <a:srgbClr val="002060"/>
              </a:solidFill>
              <a:latin typeface="Franklin Gothic Medium" pitchFamily="34" charset="0"/>
            </a:endParaRPr>
          </a:p>
          <a:p>
            <a:endParaRPr lang="ru-RU" dirty="0" smtClean="0">
              <a:solidFill>
                <a:srgbClr val="002060"/>
              </a:solidFill>
              <a:latin typeface="Franklin Gothic Medium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Franklin Gothic Medium" pitchFamily="34" charset="0"/>
              </a:rPr>
              <a:t>Крещение Руси</a:t>
            </a:r>
          </a:p>
          <a:p>
            <a:pPr>
              <a:lnSpc>
                <a:spcPct val="150000"/>
              </a:lnSpc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Укрепление государства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529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Покорение вятичей и радимичей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Подчинение Полоцка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Поход в Волжскую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Булгарию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Война с Польшей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Строительство крепостей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Ликвидация местных княжений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Отсканирово 28.01.2012 0-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857232"/>
            <a:ext cx="4100502" cy="56102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39784"/>
          </a:xfrm>
        </p:spPr>
        <p:txBody>
          <a:bodyPr/>
          <a:lstStyle/>
          <a:p>
            <a:pPr algn="ctr"/>
            <a:r>
              <a:rPr lang="ru-RU" dirty="0" smtClean="0"/>
              <a:t>Культ Перуна</a:t>
            </a:r>
            <a:endParaRPr lang="ru-RU" dirty="0"/>
          </a:p>
        </p:txBody>
      </p:sp>
      <p:pic>
        <p:nvPicPr>
          <p:cNvPr id="12" name="Содержимое 11" descr="Копия 0007-007-Perun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069032" y="1967376"/>
            <a:ext cx="3217216" cy="4393738"/>
          </a:xfrm>
        </p:spPr>
      </p:pic>
      <p:pic>
        <p:nvPicPr>
          <p:cNvPr id="14" name="Содержимое 13" descr="0e232ebeb156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358514" y="2000240"/>
            <a:ext cx="2964447" cy="43608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религии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Содержимое 9" descr="1822 г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3907" y="1935163"/>
            <a:ext cx="6156185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Руины Херсонеса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Содержимое 11" descr="Chersonesos_rui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8967" y="1935163"/>
            <a:ext cx="7746065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Крещение Владимира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Содержимое 8" descr="Vasnetsov_Bapt_Vladimir_fresco_in_Kie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9649" y="1935163"/>
            <a:ext cx="6004702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Свержение идолов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Содержимое 7" descr="0006-002-Sverzhenie-jazycheskikh-idolov-v-Kie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1782" y="1935163"/>
            <a:ext cx="654043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Свержение идолов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P72812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Крещение киевлян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Крещение киевля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2071678"/>
            <a:ext cx="6000792" cy="424056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Антоний и Феодосий Печерские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5" descr="0_c564_52d25c8_XL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2533" y="1920875"/>
            <a:ext cx="3467934" cy="4433888"/>
          </a:xfrm>
        </p:spPr>
      </p:pic>
      <p:pic>
        <p:nvPicPr>
          <p:cNvPr id="7" name="Содержимое 6" descr="05-03-cv_teodosie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47457" y="1920875"/>
            <a:ext cx="3440086" cy="443388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ost-70-12888149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857232"/>
            <a:ext cx="7651297" cy="55596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254</TotalTime>
  <Words>100</Words>
  <PresentationFormat>Экран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       КНЯЗЬ ВЛАДИМИР. КРЕЩЕНИЕ РУСИ</vt:lpstr>
      <vt:lpstr>Цели урока:</vt:lpstr>
      <vt:lpstr>Основные  вопросы</vt:lpstr>
      <vt:lpstr>Укрепление государства</vt:lpstr>
      <vt:lpstr>Слайд 5</vt:lpstr>
      <vt:lpstr>Культ Перуна</vt:lpstr>
      <vt:lpstr>Выбор религии</vt:lpstr>
      <vt:lpstr>Руины Херсонеса</vt:lpstr>
      <vt:lpstr>Крещение Владимира</vt:lpstr>
      <vt:lpstr>Свержение идолов</vt:lpstr>
      <vt:lpstr>Свержение идолов</vt:lpstr>
      <vt:lpstr>Крещение киевлян</vt:lpstr>
      <vt:lpstr>Антоний и Феодосий Печерские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ТРАНСФОРМАЦИЯ ПОЛИТИЧЕСКОЙ СИСТЕМЫ ГЕРМАНСКОЙ ИМПЕРИИ (1871-1918) </dc:title>
  <cp:lastModifiedBy>user</cp:lastModifiedBy>
  <cp:revision>41</cp:revision>
  <dcterms:modified xsi:type="dcterms:W3CDTF">2017-01-31T16:47:33Z</dcterms:modified>
</cp:coreProperties>
</file>